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QNACNQ5CV3.pptx,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IL5IEC19PF.pptx,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3WLC8H4CX1.pptx,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Z0WJ4K834C.pptx,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8BCFKY8CP0.pptx,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MU1EP8MA1C.pptx,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A5TIEMS9SP.pptx,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002218AK5L.pptx,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CBSGLFXFB3.pptx,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UAWOBUGADY.pptx,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2BNIFW7ARF.pptx,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77YUERTGCQ.pptx,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S3NF04MYV6.pptx,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JR7S370E5N.pptx,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ABADDIIBW0.pptx,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BU1278T3ST.pptx,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P7I11HSY48.pptx,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GEQRQXUEF5.pptx,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0LGXRONTA4.pptx,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32GMEHN5TA.pptx,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47CSXKDZ5E.pptx,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