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XETFHTXSPY.pptx,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QKHKCIEQ3I.pptx,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6GH0WJH8VQ.pptx,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8W62UL2FXO.pptx,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PS8LJ8A0Q4.pptx,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5TWNYQS9R2.pptx,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PPL0J1NRU1.pptx,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B5IXOWFION.pptx,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C9T8HS7H7P.pptx,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2AGAV6RJCL.pptx,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E03WEA4BZ8.pptx,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H3J6GV7EMT.pptx,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PS65PPQDOZ.pptx,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GBN1YVAR0C.pptx,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8K26ADDQJJ.pptx,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1ET6E17AAY.pptx,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EIB3UGMJGV.pptx,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FIEKGEV2VS.pptx,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Z5KSUY78GU.pptx,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5RSKIFR52M.pptx,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NXGQTWDQTF.pptx,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