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E7HNE9KK1H.pptx,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H3AUW4CL5B.pptx,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TRXV6UJ32U.pptx,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RMQIWIEZF6.pptx,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C6LYPT58BM.pptx,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MI7OJYJ43M.pptx,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RY4VTZSQDM.pptx,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6QVM5DR7QM.pptx,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97N9TJFX6C.pptx,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IUKRNRN56R.pptx,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JULT6DXOQZ.pptx,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5O62QJVDSO.pptx,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S2KASA3H8Q.pptx,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Y538BZ6LJD.pptx,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MG7MTIEZ2U.pptx,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K84DG79UYX.pptx,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YNVSRAFW0I.pptx,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B7BGKKI7BW.pptx,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JPCG3QT99S.pptx,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H3TCARH979.pptx,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TQCT01KTMT.pptx,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Q8F30G8QXR.pptx,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9FAH87PXXH.pptx,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AI19QT647E.pptx,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QFX0GHTUHH.pptx,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VVSVIOE0TC.pptx,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35AOWLNLH5.pptx,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BMD3LK9Z17.pptx,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J9N1ZA6T12.pptx,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QXRSSV5X59.pptx,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103T9QAHL1.pptx,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25BQTZVFOL.pptx,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LW450YBBCC.pptx,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MV86POT7L3.pptx,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ZJT2NQ94VL.pptx,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