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BGETBQH580.pptx,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WN8V2X5NBF.pptx,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TFXJZCDTG1.pptx,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WX25T9LPJJ.pptx,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R3B0F23CQ0.pptx,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59PLADYJ37.pptx,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2XZMFR4L7E.pptx,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IYORMLR74D.pptx,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FFMIAVM67X.pptx,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NX1AY6BMAY.pptx,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UI8IRE0BFN.pptx,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82FDJPFY7E.pptx,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HN2OQYFA5K.pptx,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LNUKLD7OZZ.pptx,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G73C9AVOH1.pptx,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T8NOFY8UHG.pptx,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E7K1CHFJZ9.pptx,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E3H70QMETI.pptx,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JA6XHSX1LU.pptx,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LPAY1Y86BX.pptx,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K51GJP52C9.pptx,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UJF1LUPRLB.pptx,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GFMUYOELK1.pptx,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P4VVCJ093S.pptx,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