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LZCGSL2KLT.pptx,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IGI2IJOB0Z.pptx,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4F64GFNGOK.pptx,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7V4AJYSZYV.pptx,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QBAUYBADQD.pptx,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716Y0O6W8N.pptx,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CULYL7SS1N.pptx,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CBH34VTVQR.pptx,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1YXIXFAIEJ.pptx,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6YWSDBOMA2.pptx,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XCHQE0HKD4.pptx,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GFQI3DOUQU.pptx,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PH48F9Q2OF.pptx,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OYR09UOMAA.pptx,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TICQ8MSQDA.pptx,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493WFKQ6E9.pptx,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OHEDGGF801.pptx,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MLMMCVD0W0.pptx,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TYPA1BQBXQ.pptx,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ESVXO352QF.pptx,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N9Q9RIL2HI.pptx,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2LXSYT9CWK.pptx,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86T8S3ATUY.pptx,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XPD4TN13JL.pptx,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8TH5HMB07L.pptx,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KB73MWOHSV.pptx,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RZ1MSJGV29.pptx,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P7V5M043WW.pptx,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8M9A5I5W7Y.pptx,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PEY9QOTG75.pptx,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GLI08UFP1W.pptx,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A2HBZFBHU6.pptx,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UZ8GJ6C2X8.pptx,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NVVKO7LUIK.pptx,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JK0P0MANGW.pptx,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GSXZHTBFKX.pptx,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FXSCD5A612.pptx,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IT7UTSJCG0.pptx,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3PVLZ5VBYQ.pptx,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