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CBF49J60YK.pptx,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PY0IM5ZSDB.pptx,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2WNN26BBN3.pptx,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61E4LAO7LM.pptx,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AVWJAE57KF.pptx,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NNY7Y7LOZ4.pptx,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ZEVSM0QY0X.pptx,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CAQ7X1QI4D.pptx,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RKYZPPR95H.pptx,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OUJYMTQZAQ.pptx,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43ZE7JC7AT.pptx,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CSA{C}, PNQDEMV3YU.pptx,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HI6K5ILCX4.pptx,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1YPP86RJ3Z.pptx,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HQR6SWXL74.pptx,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B56CSV08Q5.pptx,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68QU9OQV73.pptx,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DSZYLD6CD1.pptx,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395TGL1KMM.pptx,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877K7Z6U95.pptx,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64LR8VIDAA.pptx,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OF2NVN0T4F.pptx,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9GIOIXAORX.pptx,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AFB5NSXBC5.pptx,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HMTQXABJ5Q.pptx,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53Q129FO6X.pptx,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K04KMHAZQF.pptx,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