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OU29EKQND4.pptx,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DXK15KA1Y3.pptx,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OEUL76K32J.pptx,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3RHKIOF2LY.pptx,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9EMULCD3SR.pptx,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607YZJKXE7.pptx,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GHRCAAHE0P.pptx,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3LHEIHYF8F.pptx,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LNZ5P8M15L.pptx,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Q14E0FN043.pptx,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9KWFUHA8W9.pptx,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8COUHWI02S.pptx,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3P1R9B8EDZ.pptx,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82P321CJHJ.pptx,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OMDUQ8A1LT.pptx,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06REWSNNFS.pptx,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2RZZYJHUR7.pptx,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6T4C4UIDES.pptx,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9MFPGOFBLG.pptx,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IRIDL4DWOH.pptx,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BIVJAH33KT.pptx,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NAC7XJQWS8.pptx,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24ELPS9Z8I.pptx,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NP52KVDIC8.pptx,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6G3QGNEH3H.pptx,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T4G0FW15NY.pptx,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1R6MHIJNN6.pptx,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661UT7ZU4C.pptx,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ZUZI96VKA3.pptx,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LVDEFG79IA.pptx,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HIAANN1QIR.pptx,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VYCY9XN9B1.pptx,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ZZOXAJ4HD7.pptx,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57S3PC609P.pptx,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9NYPLQBL26.pptx,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LNRJ7J0CEJ.pptx,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KNJ52JA2W7.pptx,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EPOARN6D37.pptx,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LVHB84B6WC.pptx,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