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VNF3XUF0AW.pptx,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1EDORRJ0IZ.pptx,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HGMGI5Z56D.pptx,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197PW87SMC.pptx,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8ITERQB5VA.pptx,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4L6Y9QDBOQ.pptx,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HL1MMQXAQR.pptx,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FNES0LB05V.pptx,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Y1K93HWQ30.pptx,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A54MB6GMJS.pptx,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9R98W8661V.pptx,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5OAEYBYKRF.pptx,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969XZADV5S.pptx,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U07TVEI1XQ.pptx,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