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7FYYP30JF5.pptx,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IUIBMI2JPM.pptx,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LAMZAE7G9X.pptx,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AYEFU690MA.pptx,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CSA{R}, GY7SY7ISJE.pptx,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GD5CCJQ5TF.pptx,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YVEI5WETCX.pptx,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4F14O2N8UY.pptx,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4SW29RR43D.pptx,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0RAK0QKMFN.pptx,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TZK8HAE1UQ.pptx,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POAUJX9V79.pptx,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MLPUVLDKRI.pptx,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E7F1ZU90IF.pptx,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QVNAN2PTQQ.pptx,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487HILP7XK.pptx,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91ZD7QWCN3.pptx,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ILPGS5T998.pptx,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Y9EPW72JP3.pptx,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OF6M0ALNYP.pptx,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D7ST1LUXL1.pptx,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WQ173E2XTO.pptx,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VW44UZDD82.pptx,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5AWKEKROZD.pptx,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J5A47K2E4E.pptx,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90FDNAEW1C.pptx,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G7BAH92OQW.pptx,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7LCHD6KYHK.pptx,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HW38R1QHEC.pptx,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TD3ZJP241G.pptx,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32X230VOGR.pptx,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UMBZ754GLI.pptx,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