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5DJ9AWZCH4.pptx,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YQM5FJDD6K.pptx,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XUXPOD5EDM.pptx,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44XBIC04O6.pptx,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1KQX7NO8CP.pptx,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VNL4SNJCSK.pptx,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OPHBUVVR8S.pptx,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8BXOKZEPRV.pptx,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8YH7RGO636.pptx,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GTSZSCJAW3.pptx,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V39PF42KWJ.pptx,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QY96FBNZVC.pptx,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694RCLE0BA.pptx,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7AVITHLP4D.pptx,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VWVYQ5A3VE.pptx,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Y5S0PWSPI3.pptx,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KV5CEI2MKQ.pptx,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2E6Z85IHAA.pptx,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WHAR0YI1VV.pptx,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HFT3IVNY3H.pptx,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3HBJQ62UTX.pptx,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8DOUEKES2R.pptx,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O411FL1NNA.pptx,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DP2DBB47GM.pptx,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RUHT565H6F.pptx,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5T2KQFCI72.pptx,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X0Q2WZ6XGL.pptx,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EZAWTYR2OR.pptx,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29A0S8D6Y9.pptx,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3LNREM0PTJ.pptx,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