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RKFHUSRZHC.pptx,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V1BUFWG5CD.pptx,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LBNN1QBPRC.pptx,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O7NU21O7MM.pptx,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281324R4TW.pptx,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JBRWWETWD5.pptx,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J1HJEZ2XN4.pptx,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R1G0OSUQJS.pptx,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F1X6Z3VNCR.pptx,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1O6DKX2LGY.pptx,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74DMH5ZIW6.pptx,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FXVD418SMS.pptx,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7791X0JANF.pptx,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OG53ISQ3ZB.pptx,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2MR605XGPC.pptx,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UGNQZLGEV9.pptx,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GQOTZPJ7Q9.pptx,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QJUZG2U036.pptx,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JZBUZOCFNG.pptx,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1ZPCDVK92V.pptx,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Y26RV4U3KK.pptx,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W80TEH0I0Z.pptx,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W7GUASFUBW.pptx,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O3DK03MZNJ.pptx,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JBCO5O66MH.pptx,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7AD1QYKF25.pptx,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SWLFO8JLHB.pptx,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EA3F20A5NO.pptx,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S4QSVS1MC8.pptx,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C88QGRL8XN.pptx,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H7BC6S95VL.pptx,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