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IAQPKLQY2L.pptx,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QN9UXTDC0G.pptx,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MC2L71CS3J.pptx,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XD3TQOS0KX.pptx,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TRHJZPOUGY.pptx,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OLV990CUBC.pptx,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NXMQ8A9EL0.pptx,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89YSNI1XW8.pptx,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RJNXEVVRCI.pptx,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4V07I2NED4.pptx,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HHGJ551RFN.pptx,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02LVS44IBX.pptx,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1J122DPCW5.pptx,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40RKL65Q9Q.pptx,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X91910KAVA.pptx,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23E7A0JWWV.pptx,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4ZTYMOQCP7.pptx,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GSOFO070AY.pptx,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45MBPH0NCZ.pptx,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B33G5RDO3X.pptx,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AEKM3BOKQE.pptx,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GLFYFRG5LM.pptx,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4NXTY935NB.pptx,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G7K7XHUXNT.pptx,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HRFOEZDKUA.pptx,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OS2TKJ53CA.pptx,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QRDG888PLA.pptx,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8V1NJ35GG7.pptx,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0VHHC58AXG.pptx,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6NBU1MMBYZ.pptx,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NCSUEUUPDN.pptx,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