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DVGL663J63.pptx,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5Z3C3D38PA.pptx,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9O2XVDIJ9X.pptx,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IUIQBGU0LZ.pptx,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JNNNN89AWE.pptx,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P8TBW7O5L7.pptx,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VVPI4XY1SJ.pptx,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825A0LQ95A.pptx,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4X8HV79C9N.pptx,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RRDI3FUAL9.pptx,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TZZJ1QI1DU.pptx,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3TA4ZYQ6LT.pptx,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U2KOF3TWJ2.pptx,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PSSH9OVZ63.pptx,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GENHI62HTX.pptx,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ABITS2SP99.pptx,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P4PSJ18Q47.pptx,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Y72LD6J6EI.pptx,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MBWMIDM909.pptx,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NSHOVD0EK2.pptx,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A082F533QQ.pptx,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XCQTV01D81.pptx,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9AXJY9FKMH.pptx,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KCE9VH4EC2.pptx,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XGU9H5JK89.pptx,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RRTSEWQ4HH.pptx,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