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UKRZJTSNVJ.pptx,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R2YK9BH9C7.pptx,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QXCXCTQF3Z.pptx,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RRE7AG9ENI.pptx,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5GJQWQ5OE1.pptx,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I5ZC7PDPES.pptx,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QE8S87MX5T.pptx,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KUEZSWOJ6B.pptx,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04BSWQRBM0.pptx,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Q4UTSDWFVV.pptx,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SR1WQJ57HA.pptx,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F984MGUUG4.pptx,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NUKKS3F4SP.pptx,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NARDTY486N.pptx,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4SMMVQBCL5.pptx,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CSA{W}, ZWU80HYU2Y.pptx,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MF2FBK9I4Z.pptx,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AAVHM3IGQ3.pptx,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TFZ1GXOFEL.pptx,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JSI12GFMQE.pptx,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Y5TLRLK99X.pptx,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XQ1889M5SP.pptx,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TFX0L8FRPJ.pptx,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1KSAJT0ADK.pptx,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SHB878U87G.pptx,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WJOG0AMGW9.pptx,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HUJWE7RQL7.pptx,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MFU85UT5UI.pptx,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