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KK1WF1C66L.pptx,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8MGI3282D1.pptx,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7T5S3FEB1M.pptx,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QFQZRICXXI.pptx,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TS1CED2R6L.pptx,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8D2F8CUQES.pptx,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VI5ZEGMT6M.pptx,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OZTESW3QJ1.pptx,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8N7O3JET9A.pptx,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LZOE1X1XT0.pptx,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C54DD8E5OX.pptx,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ED55WKDYAX.pptx,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SXDLGGFB8L.pptx,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KK8ZGSHTJ1.pptx,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GTADJC0F1Q.pptx,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NUP2WMT10X.pptx,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IFF33Q8VBF.pptx,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JM9JGMUSRA.pptx,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D18KY8UTQ0.pptx,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IP5X8VWSFF.pptx,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CLAIZG3FP9.pptx,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L8JXIX5682.pptx,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0VRCGU5TL8.pptx,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4R7JKEWUVZ.pptx,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MFAW6BS14T.pptx,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PJTPGYATDW.pptx,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88YO3Y7XXE.pptx,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IOZNZ3739A.pptx,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8HGK3P0JAT.pptx,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EZ2G4EF5GK.pptx,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VM91SK6US1.pptx,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NA0LG7J7VO.pptx,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JCB7HGS8AA.pptx,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ZXREZ77HAJ.pptx,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9A58BK2CMI.pptx,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JC7YGJMUBS.pptx,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K2CHYTRH1Y.pptx,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JZ2617U7EU.pptx,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PLP64V0AD4.pptx,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JJDPBXCXNH.pptx,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