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Q1QHQ75JMG.pptx,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HF9G1FX57G.pptx,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SD6SNJ1U36.pptx,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7ZXN4ALC1I.pptx,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I0RCRD8UGL.pptx,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Y2Z43TJKR6.pptx,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EENLNO7O31.pptx,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5YAIZGAPTY.pptx,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FVWZN1KKQ9.pptx,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08KUAF85MB.pptx,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TN42U7AU3E.pptx,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LI5X72XYSC.pptx,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DGSLM976BE.pptx,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HZLU6TITJ2.pptx,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C6DA1YA7YH.pptx,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KP2RTVO560.pptx,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2MGKWIHHJ8.pptx,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T5MHGCTTJ2.pptx,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6XJGX6W2M5.pptx,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9P4XHUT8AZ.pptx,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J4V04TS0HR.pptx,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UMX2VOECDJ.pptx,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VL0UV98PFB.pptx,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RGQMYEP6PZ.pptx,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F8QGD8BXJO.pptx,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5FL1TNI2I1.pptx,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8GAU2DJOK3.pptx,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75S2L1KAPW.pptx,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RP3426CPDL.pptx,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XKGHTXD0V6.pptx,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JV3UFGD1SJ.pptx,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NHPIKXHO6P.pptx,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20PDJUS8NT.pptx,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A76AJ3PY37.pptx,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WEYKQPQTYE.pptx,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5P7OUS6QLS.pptx,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4YN4H95KQO.pptx,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