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BB3YSSWUDP.pptx,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6B4OTPG8B1.pptx,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YAAP7UQYZM.pptx,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G8M7L58C66.pptx,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G211AU8TBY.pptx,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C38CRZPM6V.pptx,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XJZ1QTD4VN.pptx,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QGIQAGWVSX.pptx,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WGGXJ1200O.pptx,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NLG5PQIT7H.pptx,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W6GDRC6W85.pptx,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CJ1M95DTYF.pptx,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