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491781H1B0.pptx,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327PIF1Z0E.pptx,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A6G09JQA3Z.pptx,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8DLDNLGM4O.pptx,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3CXD8AGVJG.pptx,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95JMA7A3KM.pptx,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HGC4YZSO0Z.pptx,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JW06TYYX0H.pptx,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G0JSU7PFCM.pptx,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4K5621Z6YP.pptx,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G5FAKKXS31.pptx,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TFU4GW222E.pptx,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FI3PJBRW4F.pptx,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RE4OCAE5OW.pptx,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555MHEUNS4.pptx,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KUEN86LL5S.pptx,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35F70TC9O5.pptx,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FD81ZBOKHW.pptx,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UKX0DM6AIN.pptx,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ETEZRSL50Y.pptx,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6P0RYB0ZIY.pptx,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TBHGW6H2QY.pptx,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ACTZ2M6SE7.pptx,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JAJ7CI1748.pptx,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QI8FR2IFLR.pptx,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X4SHBRI63Q.pptx,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3F9YMTL7NJ.pptx,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3WBAPRX8JL.pptx,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7Y09BRCKRJ.pptx,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HDBT41KT6F.pptx,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KGBZOE54AP.pptx,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