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P475TL0VBH.pptx,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JINUA4VELX.pptx,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MD8UY4KPVR.pptx,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XE49IYUF37.pptx,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VYPGJ3SPNF.pptx,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FP5EVMHEOF.pptx,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91XWEOTX08.pptx,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568E347ZYG.pptx,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XKVSFYDO0C.pptx,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DETXNW4SZC.pptx,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IVTTD3IXDP.pptx,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TVJP305GOJ.pptx,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E6Z8ZZZDAV.pptx,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M2HE0AL9CC.pptx,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17FFCU3WBM.pptx,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8U57JAY8KT.pptx,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MEWAOBCMAS.pptx,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ZKOUPH7182.pptx,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4PUNXW4KNV.pptx,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3QUGF97NKJ.pptx,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BRGF73TJ8H.pptx,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6I8IGTAYL2.pptx,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9ZCXTC4P03.pptx,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Y5PEYVA81T.pptx,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0YPBJ2OFV1.pptx,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