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HWCM6Y9YVQ.pptx,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HKCD5BDBPM.pptx,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XU4ZWFLID4.pptx,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HKY0BZGBTV.pptx,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636HMOB2UT.pptx,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YWVEEXAQ72.pptx,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DET9HDEVTF.pptx,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BPGPRWGEM4.pptx,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SBZ9H1F8G1.pptx,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2HN00KU01G.pptx,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570899ASBB.pptx,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RLFQY94RDH.pptx,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EMGC1TPBI5.pptx,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MX9M6C1HO6.pptx,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NOIZWQW4PU.pptx,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4K65RS4LPU.pptx,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F387C77Y2Y.pptx,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MYLF3H94G5.pptx,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