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HLEF7TS0ED.pptx,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68DTRWRB9P.pptx,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9KYH6ZXQKE.pptx,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YL4MUBQ7E5.pptx,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QJ8D0HHLIS.pptx,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48ZM25XQYD.pptx,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7AUNXVCEYJ.pptx,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T114E4YEB0.pptx,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USKSQE879P.pptx,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1BW5D1I365.pptx,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5BJ4XMQ1DW.pptx,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90JH2EDHJJ.pptx,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1V3XRA0SSL.pptx,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LSHVORBFWX.pptx,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ITQ8LDMRZ6.pptx,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XJU8UKDKBX.pptx,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WHFY9HBYP8.pptx,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S2T1SDG1J0.pptx,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XHM83QJR9I.pptx,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EYEVW0UJIP.pptx,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ZAIE9AWVI8.pptx,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CSA{Q}, ZKM3LBOS4R.pptx,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LR3ICA762R.pptx,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ZSHBHUMJDM.pptx,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UZWEBSTXOS.pptx,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FY5E0VFAFR.pptx,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QISV0AK3T3.pptx,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1VLZUS06GG.pptx,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KFTOK4FP6S.pptx,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IB3JZUGB28.pptx,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6CSEQIIUSU.pptx,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43ZV1C3AGJ.pptx,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