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J1GR55424U.pptx,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E3147FD7FU.pptx,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OM2WX3EXKG.pptx,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F9NTC15D6E.pptx,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VSOCNFLW31.pptx,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VEENKD2WYM.pptx,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J185VF4JV9.pptx,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L46SAB3ILY.pptx,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CTBV7DXBC3.pptx,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DL9GPO6ZB9.pptx,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HA8RYBQ4HP.pptx,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BZU9QRCQ3A.pptx,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6ZVK3EFOHC.pptx,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7MLYMLLW8Z.pptx,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0V98UJHUVC.pptx,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01MBAAQG6P.pptx,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LV2WESNPD3.pptx,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ISMX972AC7.pptx,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AV8ZEFYQGX.pptx,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1HMAB03IWJ.pptx,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682507XEVI.pptx,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M5FTCJRJJH.pptx,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95UE5SNT5Z.pptx,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GY7RHDORIT.pptx,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046YQDEMAY.pptx,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NWOWXMY23Z.pptx,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3MMXWISM4V.pptx,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W2F3WG8PNK.pptx,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VEQ935C2CL.pptx,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QEXY1LX95V.pptx,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5KZ5Q67K1N.pptx,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JY96G52KSZ.pptx,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4S91JNZ07P.pptx,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WQAN7IAK43.pptx,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X7G4M6MBF6.pptx,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Z6RTFSL9GI.pptx,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W6G8YCTBDD.pptx,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C8ZJTZGFAB.pptx,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IPVHZUAE81.pptx,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69TXIGXC5B.pptx,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7MZFHI9BVG.pptx,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TAQZK4YTVA.pptx,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ODJZKEHM3B.pptx,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2RWOE5YP1T.pptx,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VNALC4V7HF.pptx,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NREHHDWH5Q.pptx,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DGHCO8ROHG.pptx,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