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IB1TC272J8.pptx,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SP6SPFFUMM.pptx,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2QE5LAVD9Z.pptx,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9AQN2J2A4I.pptx,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A5IOTZE22Y.pptx,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3J6ODGC0NS.pptx,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ZHELADHFJ2.pptx,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CU9WFCWVS0.pptx,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S0YHMG7AX9.pptx,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FSD9XIHUKJ.pptx,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LHLNDJWCV1.pptx,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YQW11VBAC8.pptx,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V5QESIR1S6.pptx,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L386QDPXZN.pptx,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77DYKRXCDS.pptx,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OG257UVB54.pptx,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SDE24WAQ4N.pptx,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SQD302WXSO.pptx,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B6VSNQS9UN.pptx,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6RV8LXHI76.pptx,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LY4PSCZ9DF.pptx,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ABK258VUD9.pptx,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F3VKYDT2B1.pptx,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RRM4YT5JP4.pptx,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JJ0ILIB1H0.pptx,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0SDJGKTLSO.pptx,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C4OLMLDNE5.pptx,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N16IOAVC9K.pptx,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3KI44UN16E.pptx,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ES3J8OVJAE.pptx,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Q5J3GBEOI9.pptx,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MBNX4AC1CN.pptx,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95JE380D5J.pptx,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OWZEFM7DC5.pptx,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