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1OS868PCW6.pptx,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ULYGHDM37M.pptx,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0I3AIBHQFL.pptx,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CSA{5}, WVT5NPWOXB.pptx,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2FA82FSM1M.pptx,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