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AKJZ5HEVJV.pptx,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R6G6ZN9V6W.pptx,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KUAGZF1Q10.pptx,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4SMF8WLWBA.pptx,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UXJGQMCJEU.pptx,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IOIUXL7MPI.pptx,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WVCJZJ57Y8.pptx,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U39DQZSGE3.pptx,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LTDRYBVC7B.pptx,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58X5FFRTB4.pptx,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CZ1NU3WD3I.pptx,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PBAGA4MKGU.pptx,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IM7M8PNIKR.pptx,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7ZYGJ75U96.pptx,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7F8XFJI5H7.pptx,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JLG3TBQ1HM.pptx,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K4HC3N0C0J.pptx,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D50JJP3KUN.pptx,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ZVXI0PMHDQ.pptx,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5JRC7LXX1E.pptx,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FRG8RLWWYT.pptx,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SUUC14MNEV.pptx,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