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ZIZ996LDG9.pptx,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V2EOBTBB1C.pptx,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PVATJR71LA.pptx,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RRN4RWHH4F.pptx,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FMJERGKFS1.pptx,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6JMP9WDZ4Z.pptx,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OHIM6CV83B.pptx,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2LGP09TA7L.pptx,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QAN7R02TX6.pptx,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7Z74RECZHE.pptx,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PZAKJCZZG1.pptx,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TOHZLMBIWL.pptx,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906133RUXC.pptx,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44ZXIWUS2L.pptx,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LDAPV4X415.pptx,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1QAE649STF.pptx,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AZ1P65SDMZ.pptx,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634XAC2LCL.pptx,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JGFX3EPQV7.pptx,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61QRQKPAM6.pptx,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QEGPHA4ZSN.pptx,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VF4S6FZLAS.pptx,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M5V9HEHO21.pptx,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A5ZB7CJZN4.pptx,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3E0UKS0OH1.pptx,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8HHC91RYK0.pptx,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6J3W9NEX31.pptx,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YDUWIGP6KO.pptx,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ZTBWT57GHO.pptx,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G38XZF3K5S.pptx,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YOFVXHGO11.pptx,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XTQVSCZZ1N.pptx,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I1SAENQMTH.pptx,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NUCFUL3O5P.pptx,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YRCKADQC0M.pptx,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2BFZT7LTMY.pptx,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CF5W7XN2VX.pptx,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G4KNXYCF3Y.pptx,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AC2R1ELACD.pptx,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GIIN36AVOY.pptx,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6M8N8V6JDH.pptx,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40IMB9IZME.pptx,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6PSUW0S451.pptx,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UF7X1HUNGH.pptx,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QECI93VQA9.pptx,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ICCRQ40HJA.pptx,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