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5WSSED81L0.pptx,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4ITPW43W7S.pptx,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VI2DKHXIQ8.pptx,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0XHBIZFDXS.pptx,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BD5SLH0W2R.pptx,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35TGY6EXS0.pptx,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XLIPZ4JVF2.pptx,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F199Q5UT69.pptx,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TY97F33BH2.pptx,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0AKR8Q5JH3.pptx,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COGC8K6BGT.pptx,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498VSOA8N5.pptx,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YV1BUT7XJV.pptx,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