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XMA6JC8JYZ.pptx,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1IKZNE4RAY.pptx,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KK0S79SO1N.pptx,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H4E2V4IKUM.pptx,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PM9ZVZE7P6.pptx,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LRE4QP0SEZ.pptx,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0RSD80BDPO.pptx,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