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YVRF8ENG2G.pptx,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FJQXGROA1K.pptx,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5BVV6H35T7.pptx,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427JEYWTZN.pptx,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FGE48UJRE9.pptx,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2DWUPI0PR9.pptx,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838NE80W1K.pptx,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MXDTSZ5XG5.pptx,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CI1IPZ4NJM.pptx,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Z64T64X9W9.pptx,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TL27BCZ6MP.pptx,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FDEWRBCTNP.pptx,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WEQV3EYRBK.pptx,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0WIE86N5ZR.pptx,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5ER67GMXJS.pptx,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JEI0VH5NCB.pptx,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5L9PD76VZT.pptx,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HJDYDDXKJS.pptx,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QSUJM7MMAJ.pptx,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14J7QGOA3I.pptx,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Q1YVZ0X5LR.pptx,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7RKGATP117.pptx,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RXBNF455PD.pptx,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TJWYAZ8EZG.pptx,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JOCFQQD9FQ.pptx,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D5GU1RYKUU.pptx,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PGJJF9U0BL.pptx,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LLYJIUMY9B.pptx,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TDLW1PNSW5.pptx,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9XTJ34F7IR.pptx,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CSA{C}, 2OAA3HFAFI.pptx,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UO6GTIZ7SK.pptx,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