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ZMIVKMJA7I.pptx,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DJJ1MCR3UF.pptx,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CPXZSW6A9W.pptx,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L7QAIPO6PR.pptx,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GWLMZMKLVE.pptx,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266G4K06K7.pptx,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1QNHEZR08Q.pptx,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N4F7YHJ3M4.pptx,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0K2N45YDB4.pptx,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VMF8LZXALX.pptx,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N01E06U42P.pptx,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W3MKNSGY9I.pptx,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3KWYGHI82T.pptx,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A2WOAWUH7Y.pptx,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AIZ3CGG4H3.pptx,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DLL1PH1A3D.pptx,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