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NJI0II8GAM.pptx,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ROHNTTE1LC.pptx,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MCWA52J7MD.pptx,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3UX3FJGKLB.pptx,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OF8T037TE2.pptx,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AWBP41IXEL.pptx,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RVSA5C5NLV.pptx,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G20V2UY65F.pptx,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BFWFY7OEMA.pptx,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7C6XDU7NOY.pptx,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U7A98U4MOP.pptx,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SNS6NVMUQX.pptx,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HV5T2A5HRA.pptx,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TN9F63459S.pptx,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A2O7FY4WF8.pptx,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DKOVVPQVHY.pptx,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BFZXY8D6Z5.pptx,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PJ7IQ8LI26.pptx,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NZBTQMJPEW.pptx,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EAFHOVGMKS.pptx,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FBAQRCUH4P.pptx,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YDMIRK0QJ2.pptx,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OJ6CHGU580.pptx,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5G2WRKMHWE.pptx,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BWRVVR1W1X.pptx,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J9CK7TSUBK.pptx,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BK6DFX0UM0.pptx,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FADUWFDPLJ.pptx,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O189PXP0WY.pptx,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XP937IVV3S.pptx,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UB89S9MULA.pptx,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QT6P265OH0.pptx,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R1X9M7H4KJ.pptx,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OAGYRI9WSU.pptx,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EN350LAM3O.pptx,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DWYKOHVTCE.pptx,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QIDAU8ETA3.pptx,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1SN4IKZHW3.pptx,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YX5FBH1OLG.pptx,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BIMHKF6D16.pptx,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I69AL1NZB3.pptx,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IFOR3ZYG0C.pptx,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D0XN0EHK4Y.pptx,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6Y8268GWMS.pptx,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LZ5TG446Z5.pptx,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W16CTXFF1Y.pptx,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OU4MY46ACQ.pptx,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ZDPCRF4N3W.pptx,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S5129TZCD6.pptx,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WKJTLDBD44.pptx,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RPCA06PTPV.pptx,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ODDVAIBK1I.pptx,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