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TE1TDWGVYT.pptx,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VZWXPX9YON.pptx,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8UN2I9K4GV.pptx,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IVLSSH4OA0.pptx,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ZJ4CX14GGR.pptx,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KYVOB3J8KR.pptx,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W13772VMAZ.pptx,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5TBH9C7LIV.pptx,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QZAK0P4HI0.pptx,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MN23T3TVJT.pptx,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L5GG62KFBD.pptx,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NVW1AXLK6Y.pptx,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B9XRAOJDEV.pptx,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BAPM19QA4F.pptx,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GZJW6TE11T.pptx,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7PAL3IRTAR.pptx,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CJ4V3UM2IM.pptx,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N85DL9KQXW.pptx,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QKIYHHGHV3.pptx,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XZW0ZLHFHH.pptx,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9VW4MVJN10.pptx,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UG8LP92VOA.pptx,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V70VK66T9F.pptx,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G17EOOZJUI.pptx,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J0ZB2ALA97.pptx,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9JOYH996LX.pptx,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I1VRR7GAIX.pptx,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7QKA10K6YW.pptx,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D9H5UJC35N.pptx,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5KFV9C9BJU.pptx,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UQ2P5UK2YI.pptx,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RKZWLNMDMP.pptx,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6VR35RUGOK.pptx,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