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RC0DP9BS65.pptx,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4CDPKE2ZJ1.pptx,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ZPAHT2XD6F.pptx,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43VY5ZBY1Z.pptx,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3DC42BVID1.pptx,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OXD8O7W9YZ.pptx,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KDZTHEA712.pptx,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PIXJGWVGIX.pptx,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G2KU00ACAJ.pptx,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DHIBB6EWKK.pptx,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3WVF11BOS0.pptx,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SN68ZGJAAV.pptx,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VL5XUU5OC5.pptx,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UNI8LXT4YQ.pptx,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IN2BGKVVNQ.pptx,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WUTGSI9SMI.pptx,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IRIHXJPZV6.pptx,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HV39OWULNM.pptx,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EIY0MFI9EF.pptx,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975900SHP2.pptx,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CW4M7IZW4K.pptx,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