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BHRD41VI09.pptx,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4UQGM89IH2.pptx,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ANFO121OTG.pptx,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LKGPW1QCDY.pptx,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5SA1X6AQJU.pptx,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8AVLQKB5UV.pptx,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2ZHW5283ED.pptx,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DVG58ABFQD.pptx,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KKW0UTTRM6.pptx,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IA43B2ALF3.pptx,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ASC4U4RSA1.pptx,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K8WPT460LK.pptx,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BIU5K9WZOY.pptx,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K7YYR6NBYM.pptx,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H6LT9WS3WG.pptx,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8NIN95KOS0.pptx,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P3SX2NYRH2.pptx,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6ASVC7BZA8.pptx,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WA2M409TIS.pptx,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7XHTH7OAB9.pptx,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H1M8GDVADV.pptx,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ZFVCAZ4OMA.pptx,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M8WMYYBVKX.pptx,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5P6J1OYUN2.pptx,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XT4MEMDBDD.pptx,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5H6115IMOO.pptx,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KTBRGXDY52.pptx,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PYION3L353.pptx,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JOL12NIO6E.pptx,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X6M4YHHLWI.pptx,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CS0DYD3EJZ.pptx,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5HPQ2P26XK.pptx,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