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IB1WEC6XH1.pptx,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BM3TCM6YNT.pptx,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ZL7M9RJZC6.pptx,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XFSR68EAIC.pptx,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1RXZ8TQN4O.pptx,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B9NWKFQI4K.pptx,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54IHKRCPKI.pptx,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J2LPMWOT5V.pptx,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LU3302IRNW.pptx,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R7NXJ8L93C.pptx,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NXHHXELZFZ.pptx,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H6XJ0LX3NL.pptx,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MDM73088TK.pptx,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BTXEQ3Q5OD.pptx,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PNDW3D43KI.pptx,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NH8S3XSD6Y.pptx,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QFYQAKNFCP.pptx,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4P7267Z8RN.pptx,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7ARFJAMSE0.pptx,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51XBGC5EYA.pptx,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NBMGAAD5Y3.pptx,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R8BIP9QLVE.pptx,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N1EB6K0JB4.pptx,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Z20AV7W536.pptx,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HX5F6DKV1F.pptx,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0CE9VZDIFY.pptx,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2FQGPYJVXD.pptx,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UBZYVHAQB8.pptx,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364F43KDA3.pptx,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NGMUMBI70R.pptx,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2A02RCIRBZ.pptx,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M42JPAVSLC.pptx,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DB05BRPIVP.pptx,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P2BYQ7KP11.pptx,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XMAU0CCARJ.pptx,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KV2O6TOKJ1.pptx,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S2KZM5MOMT.pptx,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OR5AB2QO05.pptx,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UR3XCIIEF9.pptx,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QZK9B87B5F.pptx,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YL9YJ8UZDP.pptx,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F7MKERD4AT.pptx,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B4DQJFW3K5.pptx,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TVJ6SYI9K8.pptx,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4SGWW7D36A.pptx,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YFDE7IZK9J.pptx,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