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P9Q567FY2Q.pptx,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XI4KBLESFZ.pptx,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5JZBEK1E0P.pptx,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2SP968IJ3W.pptx,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X5EX8L2T3T.pptx,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9624MYCBMJ.pptx,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2K8QD0E45X.pptx,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6QDK8HDKQS.pptx,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Z4UQ4YR7A3.pptx,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MY72UMC390.pptx,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NR4YH8IH9J.pptx,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IVMW1PGCT7.pptx,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KNGXUIP9R8.pptx,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GDU976BT79.pptx,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QOBDHVFFXH.pptx,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3V0Y9AO9O0.pptx,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T4JXJVN82V.pptx,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W9FNPDECBG.pptx,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S5GY3ZG0F4.pptx,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3PWC0KH5HF.pptx,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K4BAAIEBEV.pptx,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V2N1NO15ST.pptx,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0ES7RQ8NUW.pptx,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YVIV0A4A1I.pptx,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0EY8LY7RU3.pptx,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F2F6039KEP.pptx,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N1JO5NEEOY.pptx,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JJATCG2MHN.pptx,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P1UL0WKGG0.pptx,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AQ2ETMDGIZ.pptx,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87R9PYJ0KW.pptx,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AYNK7DTS58.pptx,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CCWQHQYVQU.pptx,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YZ7R0TYMFX.pptx,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BYOHWIVKZ8.pptx,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5RDGY0BUV9.pptx,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XH28NW1DI1.pptx,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3511RIVMI0.pptx,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Y02D038CPT.pptx,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U3Q6N6WH37.pptx,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37YY4VIUL6.pptx,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NJRYD4O00A.pptx,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VCJCNPAB48.pptx,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51GLI1FB45.pptx,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MX91CEJHMU.pptx,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KOGW1LBCP8.pptx,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SMB3F53Z0Z.pptx,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93EYP91HN0.pptx,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XGMEZ7GSNG.pptx,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QT12RUJ8NS.pptx,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