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7RUEHXSJ3X.pptx,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TCLRVCTL3O.pptx,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8K8TICR83N.pptx,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345LP84DFX.pptx,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90Q7OK8QZA.pptx,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4SLPLYUMWN.pptx,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RDA7IHG97P.pptx,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2M5RSW7OJ0.pptx,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66WA2HPDNU.pptx,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RH2UQ20VQ3.pptx,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8N3LMAUXFZ.pptx,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7NELW7T3PQ.pptx,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MTFZUDW16I.pptx,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J2V11G3RMP.pptx,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3AA3VCK1ZS.pptx,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84052BYL09.pptx,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8FASZ0MTHL.pptx,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DCYO8AD1EA.pptx,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CSA{H}, 9YO61J7H1G.pptx,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