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4RBNHE6RPN.pptx,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LLEQW9JNIV.pptx,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QMC6FQEAE5.pptx,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52OBADUO2Z.pptx,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3TVA67MJI0.pptx,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F184BR2YLB.pptx,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9ONG3T0F5R.pptx,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XPMV55VLXK.pptx,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6PJSR62ZUB.pptx,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9C2LI1IZ8X.pptx,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Y3H5DVLGOK.pptx,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5HCP7LZTYO.pptx,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7MMOZ2V67L.pptx,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31433KTKA9.pptx,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K9BUMCFHGX.pptx,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UH4P3Z871R.pptx,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E5F7OP7XKO.pptx,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0SQIA7BBFR.pptx,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F2JAH3YEX1.pptx,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52YXQTTGEU.pptx,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J5VEGY67SK.pptx,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QXE052XAGX.pptx,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GG2WXRA808.pptx,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9JLWR6NP3O.pptx,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UPR4OBCR4R.pptx,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V04BQS5M2G.pptx,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6CUNUK9MMM.pptx,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BVE5LU60K3.pptx,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IBHBUK6JUP.pptx,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DVIKMKUR9A.pptx,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UGNMCBQNU5.pptx,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J2MQSZUWBI.pptx,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YIG58Z29AP.pptx,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89G1W1ML6B.pptx,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V4MSUKC0YD.pptx,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ZSD4XNFY4F.pptx,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Z75VW2GT03.pptx,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1C6FWZ3VH4.pptx,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DYADPPWYSK.pptx,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OQ7D93INAT.pptx,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ZDXFLHWVI0.pptx,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IR4ZWKFOLF.pptx,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KL6TH7YDVD.pptx,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QWQ9MMM4D5.pptx,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SEIODC2558.pptx,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DERNQYR0TV.pptx,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W5X3Q8AUKR.pptx,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DLJHPKV71C.pptx,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QLO08V369C.pptx,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