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LMEST6GQVV.pptx,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YGGJEPUHBB.pptx,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2Y3FBS7CO9.pptx,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POHF4N3Z15.pptx,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UDY4WYQCAT.pptx,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1N0V2TAOSV.pptx,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YH2MH4SSEL.pptx,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MYDGY2K4ZV.pptx,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LXEG04I4B9.pptx,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MCQBNGTZ4A.pptx,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1EL17QNAV5.pptx,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E1LF7QMLUB.pptx,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TMTEMTKB6W.pptx,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B3SMI9QA0A.pptx,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D5NJ2V8KDW.pptx,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8TSIS7KTFV.pptx,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FDNM48ZN0E.pptx,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6E2UOABVJI.pptx,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RS8ZRLSO5T.pptx,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7A1ARYAGT1.pptx,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VXQBGKGLOY.pptx,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8AQGFE3E2F.pptx,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OXRUTFN9SW.pptx,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VL5Q25PYJN.pptx,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PJWF5R1ZM7.pptx,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0CRIDQMIHQ.pptx,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ZJMCMV87R5.pptx,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4841ENCF2R.pptx,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TAZYYQ7OXO.pptx,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1FVWF8VQ1C.pptx,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S099KRW56V.pptx,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QJB6JRXCD3.pptx,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VIJT9ANMSJ.pptx,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ZX3CUANBBX.pptx,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7AM46BCTKF.pptx,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HH396LZBN4.pptx,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0GCDX71MWH.pptx,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QO6GPUIBT4.pptx,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V8FMXZVGG1.pptx,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YTV0M71L52.pptx,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62MUFBI19M.pptx,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7QPSCX6BXH.pptx,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FG5XICMCLS.pptx,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Q0T2EPEH1I.pptx,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RN5E8A7D00.pptx,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VEPWIZ9KRL.pptx,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62PSV8R01N.pptx,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04FBV2NXU7.pptx,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WEZ9HBIRTV.pptx,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A15Y4FLH1Q.pptx,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LZONBY45PG.pptx,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A8WEOVFZA2.pptx,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Y0XPIV9M17.pptx,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PT73Q6VE20.pptx,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WLPK1TII4H.pptx,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U7RINFIGN4.pptx,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