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8EWVU3I55U.pptx,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IU8Q1VKBAB.pptx,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RX256R6O5R.pptx,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JMZ3ZEDVW2.pptx,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MUVQ7LL31L.pptx,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UE75PV3PZZ.pptx,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BONGLAJZ1H.pptx,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SAUVTT866K.pptx,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CT6G5S712A.pptx,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VMVVIMYKM1.pptx,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BT8YLX0002.pptx,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ORB61AVB31.pptx,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LOZYMW434D.pptx,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L6I069T6CN.pptx,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AJUBNLRJ7L.pptx,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REZ4UUN2AJ.pptx,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6M7Y3IKNQ3.pptx,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K2OZZA5MN9.pptx,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FJ4Q37Q4NL.pptx,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3OW8495V2T.pptx,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9Q1H9XOLMZ.pptx,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ETGJMAVCTH.pptx,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7LUZMIHJ3B.pptx,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RRP2Z4ATTR.pptx,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CSA{E}, I1JPVHSXI9.pptx,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CHMO4NS2L4.pptx,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FHBPK06B8P.pptx,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