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O1LRHQKMFX.pptx,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8AETVY3F1X.pptx,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WRG9MZ8ROP.pptx,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6AM828JQY1.pptx,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18J0V05S8W.pptx,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D4MXOYQ86V.pptx,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4FE5KE8ZH8.pptx,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S5MPGPNKPY.pptx,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M9T69QH6SE.pptx,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4S26Y6CY84.pptx,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MPMXDJV5I1.pptx,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NASDTRSPKW.pptx,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MC8OZENFJ0.pptx,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80RW9JQIZN.pptx,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WZU8MF8Y9T.pptx,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ZMJIF3XO09.pptx,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Q36XRQ88R7.pptx,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0S62X2A8OL.pptx,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27B5F13XS1.pptx,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WA5WTXCYPH.pptx,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GI5TX9O2VU.pptx,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