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WMU03FTW1O.pptx,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7JPWO0M73W.pptx,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75BBP7YNGP.pptx,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QL7BN8LB9E.pptx,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UEA7GL8UUB.pptx,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3SG4OAXCP4.pptx,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4TFADXNMY3.pptx,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REP1YKP1OI.pptx,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FU40ZJFSZF.pptx,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V9BLBAW3RR.pptx,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RW2MPVDQ4G.pptx,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4LKC9LNDJK.pptx,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6RFT2OLP75.pptx,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8CAVD75ZUD.pptx,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76BOFDDBA3.pptx,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Q66G87480U.pptx,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AFNSBT3NW7.pptx,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UZO34L3545.pptx,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WSUKXTMOS8.pptx,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PC2G5KQDNQ.pptx,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RMJ78YN3L7.pptx,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4087GX3KUZ.pptx,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2X78X0034N.pptx,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QARTXI51Q3.pptx,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K435KNEB6F.pptx,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VCGR7IF1L7.pptx,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WB8RV51063.pptx,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CSA{4}, O9XD1U32BG.pptx,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EW4A5DHE93.pptx,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3YQ4CW02SZ.pptx,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