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7OY5I02XYL.pptx,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5IIZF0ZITD.pptx,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3NRAFOURE8.pptx,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IA0K3JAZ23.pptx,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2OPHT3FMUE.pptx,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MORPNFVLI6.pptx,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EDT214ECBJ.pptx,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GY1LMMDTOI.pptx,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8FKBLV9M8X.pptx,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7ZFEWZO3VI.pptx,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T05HEAU0GH.pptx,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3HDH7JOAA9.pptx,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G63NTMZDRK.pptx,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GCMAWK6BH0.pptx,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23DSJTL7DB.pptx,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AN0TQLYJ50.pptx,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JV1OOQM959.pptx,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PMZ7AVUQ7A.pptx,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Q4MLO93V7H.pptx,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LAWGCW5GSC.pptx,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RMZVAX9UUB.pptx,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7N1TK09VVG.pptx,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XYYQLR5B0X.pptx,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