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6W93MM8EXS.pptx,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19NYD3RZP0.pptx,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4YF07YPRCV.pptx,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WCOAKL4ILG.pptx,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MNJ9R9JTR2.pptx,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5LSOGU89EH.pptx,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4PY78W2QF1.pptx,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R9758C977X.pptx,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5YU7LB2YDP.pptx,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1ZAD9NO0D9.pptx,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HF9GM0OGTH.pptx,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9X5XBUQZ1K.pptx,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NOCLNNOIY2.pptx,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HSA2O3KTR7.pptx,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18EAM3DCD1.pptx,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O0TYU2WH7G.pptx,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V7Y11G5E8J.pptx,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YONX1G8QPX.pptx,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33TOGZXB0O.pptx,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6HO9B8MSA3.pptx,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L8T0UB0XKK.pptx,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0RY4WFXU6Z.pptx,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8LC3RWW1KP.pptx,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JK8N6JQ1CR.pptx,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5OX5OEIPL5.pptx,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CTSI1TDWII.pptx,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6PNAE82TSB.pptx,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1WPPR262AW.pptx,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FLUM0ZTT6N.pptx,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GL6AEAQ3HU.pptx,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V0YVPFLERB.pptx,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WOFGTQ2G8O.pptx,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HSTSXPS5M5.pptx,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DLD0YF8C1K.pptx,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