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8MREKF5J4P.pptx,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5KHJD84SB7.pptx,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L4BJ0MCAES.pptx,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UQ2HSXKDNI.pptx,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HZZESWH67Q.pptx,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VQ5VIVL0NX.pptx,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V45UMWHWOP.pptx,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F4JAIF7DN4.pptx,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214KSBRIH2.pptx,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UOBURU7VOE.pptx,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7CTSTIVHJE.pptx,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A4N3IBO41L.pptx,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XJR5TEUC1D.pptx,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NTA2QFGWK1.pptx,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2V6ZHM2Z1O.pptx,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22Z62E03DH.pptx,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QDI7A0CXKS.pptx,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U0H8QFUUTQ.pptx,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A9F1I76V2M.pptx,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DWH88DWIJS.pptx,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0NPR4B6PKM.pptx,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