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U9M3KE6H14.pptx,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2MKM59JSY4.pptx,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WQ0X07A09Y.pptx,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F1D3ZJA8ZB.pptx,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9J496B8Q8I.pptx,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6R7GG2OE85.pptx,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WD9NQ8VSMS.pptx,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Q2R8LA92M2.pptx,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N0M8YUOGPN.pptx,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ESB5SRLL6R.pptx,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FEU0J966OK.pptx,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8FUVH7EAY8.pptx,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BH6COQ25GJ.pptx,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A0OSTG1YY0.pptx,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J1UQRZQW3O.pptx,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1QSC1GL7EW.pptx,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DUIYOPQSOQ.pptx,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F1HJ5SG2GC.pptx,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L5NLLHY68Q.pptx,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DO57OW185H.pptx,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4MOQQJ3GXZ.pptx,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FFRUSTB4UW.pptx,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XQNS1HNPG3.pptx,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MNY3SXUTJT.pptx,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C6DRO57GQX.pptx,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EDUB40GABM.pptx,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T9W4EDLK6T.pptx,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B3CRNE5V3T.pptx,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