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ZQEKSP8502.pptx,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VM8AJ3K2JM.pptx,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1BS1E9DZIA.pptx,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W1Y7BMLD5U.pptx,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GWZK3UA7SD.pptx,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13XBBP8MHL.pptx,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VX6N2IBAPD.pptx,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CLAD5U0PA2.pptx,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VCGZKGYVLK.pptx,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PKRIJ4CZFA.pptx,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3TGVNKVLNY.pptx,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8SHKASURIM.pptx,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WONT4NZ0UI.pptx,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GBK1WEXKLQ.pptx,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8BDNYKI0PY.pptx,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9KORMIHWDI.pptx,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KR52E4BL14.pptx,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HZ61VTCJLD.pptx,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FO90TH4R29.pptx,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C1I80M4LAU.pptx,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7C4J90XMBG.pptx,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3JKMAZLD65.pptx,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J32L9Y6NC6.pptx,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YUIVU65FAH.pptx,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73FZ43KWD6.pptx,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DQBWWRQ0PX.pptx,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IPLI2YBV8K.pptx,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J6175DOPEF.pptx,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PAFG1QJL1W.pptx,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SPKGCWO8VT.pptx,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XVU74L9GR4.pptx,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2MSQJB8VKA.pptx,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5UC0OLLJ7K.pptx,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TP4BIFTMQY.pptx,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FB7QOAC6DZ.pptx,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0NFTV8HQ5A.pptx,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32A52EQSCP.pptx,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4KHI0IKTEE.pptx,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