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XQSVFXB6YK.pptx,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KK9YCJMENY.pptx,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9JQBQCUCUR.pptx,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YQNOSYPG4Y.pptx,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GRNQK6Q931.pptx,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ID2PACE133.pptx,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S73LY54PKL.pptx,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GCF8N8ZKKK.pptx,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AWPTHQTLX6.pptx,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IYOAQR3VFW.pptx,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DNO05TGU7M.pptx,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2I33UOP8NI.pptx,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FU2QHRFYY4.pptx,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WOFEQOAC77.pptx,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94D5P49K5P.pptx,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B2TVSDL9AB.pptx,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SP9DWYXLX9.pptx,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BI4D6NYM4R.pptx,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8PA97RABUL.pptx,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CSA{7}, 1QADML4LAG.pptx,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MG6ROKM845.pptx,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APA3YL5QG9.pptx,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0WEPAING3L.pptx,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RE1IU8B7EB.pptx,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WBZC6UAGL5.pptx,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J0GK1MQ1SI.pptx,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