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L7CO6VOCHW.pptx,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VOQRIXQFQQ.pptx,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K5HBSFEBLT.pptx,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GIXKUFDR2X.pptx,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EBR6HRQOE2.pptx,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D0MDIJ43TW.pptx,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62UUCNMAXJ.pptx,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4P8KF1SMEA.pptx,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QR0SAY4SDW.pptx,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9V6Y1XA8DI.pptx,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B5FE4O416X.pptx,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ZIIX9KLJ0F.pptx,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62R7TIQCVH.pptx,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D2JVJQZJJS.pptx,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ACQL3PEOXO.pptx,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1D50HQ894W.pptx,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1V836HCST4.pptx,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0LORB1D15X.pptx,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IWNX8WP9N0.pptx,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MSPRMV6G9X.pptx,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PJU7VNR5ON.pptx,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D87J8C22EF.pptx,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IVD4EQVB19.pptx,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EOWQQ0J7XN.pptx,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065T0PTQSV.pptx,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P40ULCN936.pptx,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UDTL28VYZ6.pptx,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3COUG93EY3.pptx,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0S2H4YNJ70.pptx,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RPWVQYT5H4.pptx,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LMBRGKXEIQ.pptx,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51A99JAELR.pptx,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HZIX9FKMD6.pptx,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LBJQ843AK0.pptx,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UFKWM1YU9R.pptx,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1IPD3QFQOI.pptx,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2XTIA8D0UK.pptx,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3ZY7K77Q00.pptx,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