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LL7JICNVYV.pptx,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E1KOJFOU0H.pptx,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KH2XR9AGEY.pptx,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BKC5WTE02A.pptx,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LR0KOKRWI8.pptx,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QSFKLRVFRY.pptx,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URYYQJSMUN.pptx,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K5XHDN8YK5.pptx,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NYT3EGR4E4.pptx,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E82X1UC5QH.pptx,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06NMPWLG11.pptx,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JHCISULU71.pptx,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BXBE5QNI1S.pptx,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VV961BIF45.pptx,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17772Z2KU2.pptx,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K7GVCIZPDE.pptx,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BKHOZMPD1L.pptx,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18DF3293KW.pptx,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91RA2YT4DI.pptx,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8OL5QWUR4S.pptx,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M33UAJ206E.pptx,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BTUYABNT33.pptx,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SL79V0NQUO.pptx,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3901AP420W.pptx,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3MF1YRTMF3.pptx,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VHQH4K4TTF.pptx,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2KAMC2QBKL.pptx,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UI4UNFQUI9.pptx,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79NP1DYCC3.pptx,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0A7NH3AQX0.pptx,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TVQDCVC5EX.pptx,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QM2VJ7Y7NV.pptx,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9JLYZCU1U7.pptx,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6JMCJK3STZ.pptx,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Y7SO8E0KMT.pptx,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W5U131RC7S.pptx,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42QC4F9BSE.pptx,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EFXV453RBA.pptx,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VIZQUIP129.pptx,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OURM1JD1F4.pptx,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TD0VZLB6WQ.pptx,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XJR99XW52J.pptx,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HC50S3T6I5.pptx,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73B5GMYSB5.pptx,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ABB28OHD82.pptx,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ZGEXOSDVPR.pptx,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CLK319LJUO.pptx,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UFI8YCLCGZ.pptx,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DKVVA4PG71.pptx,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BPH0LG5BG0.pptx,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XPV2XZZN4R.pptx,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4GLTMY4208.pptx,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4YTGNTVBIJ.pptx,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